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308" r:id="rId3"/>
    <p:sldId id="309" r:id="rId4"/>
    <p:sldId id="314" r:id="rId5"/>
    <p:sldId id="318" r:id="rId6"/>
    <p:sldId id="315" r:id="rId7"/>
    <p:sldId id="310" r:id="rId8"/>
    <p:sldId id="316" r:id="rId9"/>
    <p:sldId id="320" r:id="rId10"/>
    <p:sldId id="319" r:id="rId11"/>
    <p:sldId id="312" r:id="rId12"/>
    <p:sldId id="313" r:id="rId13"/>
    <p:sldId id="32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603"/>
    <a:srgbClr val="960000"/>
    <a:srgbClr val="F35903"/>
    <a:srgbClr val="FFA401"/>
    <a:srgbClr val="FF9D3B"/>
    <a:srgbClr val="FFD5A7"/>
    <a:srgbClr val="F38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4651-958A-4ED4-9F23-4CBCE6BBF23C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0CC9A-B81F-40E0-85EC-B7C09F224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9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2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9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8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8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A401"/>
            </a:gs>
            <a:gs pos="0">
              <a:srgbClr val="F35903"/>
            </a:gs>
            <a:gs pos="56000">
              <a:srgbClr val="FFD280"/>
            </a:gs>
            <a:gs pos="7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79A7-8039-4BCC-81CD-EFF9A10B4F0B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41F1-E896-4A90-9688-6BA8F294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2141304" y="476672"/>
            <a:ext cx="4861395" cy="9014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Cambria" panose="02040503050406030204" pitchFamily="18" charset="0"/>
              </a:rPr>
              <a:t>Животные на войне</a:t>
            </a:r>
            <a:endParaRPr lang="ru-RU" sz="4000" cap="none" spc="0" dirty="0">
              <a:ln w="12700">
                <a:solidFill>
                  <a:schemeClr val="tx1"/>
                </a:solidFill>
                <a:prstDash val="solid"/>
              </a:ln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44000" y="2113200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18" y="1517615"/>
            <a:ext cx="5418099" cy="3822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98" y="4653136"/>
            <a:ext cx="2938534" cy="1435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4" y="4657421"/>
            <a:ext cx="2938534" cy="14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3651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КОШКИ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94" y="1648643"/>
            <a:ext cx="4493012" cy="356071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7524" y="26355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1942–43 годах крысы буквально </a:t>
            </a:r>
            <a:r>
              <a:rPr lang="ru-RU" sz="1600" dirty="0" smtClean="0"/>
              <a:t>захватили Ленинград. </a:t>
            </a:r>
            <a:r>
              <a:rPr lang="ru-RU" sz="1600" dirty="0"/>
              <a:t>Пакостных вредителей отстреливали, давили танками, но все попытки были бесполезными. </a:t>
            </a:r>
            <a:r>
              <a:rPr lang="ru-RU" sz="1600" dirty="0" smtClean="0"/>
              <a:t>Они умудрялись </a:t>
            </a:r>
            <a:r>
              <a:rPr lang="ru-RU" sz="1600" dirty="0"/>
              <a:t>взбираться на танки, едущие их давить, и шествовали на них . Мерзкие грызуны не только истребляли запасы продовольствия, но и были переносчиками </a:t>
            </a:r>
            <a:r>
              <a:rPr lang="ru-RU" sz="1600" dirty="0" smtClean="0"/>
              <a:t>вирусов. </a:t>
            </a:r>
            <a:r>
              <a:rPr lang="ru-RU" sz="1600" dirty="0"/>
              <a:t>Жителям Питера грозила эпидемия чумы.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544812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/>
              <a:t>апреле 1943 года, в Ленинград из Ярославля привезли четыре вагона дымчатых кошек. Именно дымчатые кошки считались лучшими крысоловами. </a:t>
            </a:r>
            <a:r>
              <a:rPr lang="ru-RU" sz="1600" dirty="0" smtClean="0"/>
              <a:t>Состав </a:t>
            </a:r>
            <a:r>
              <a:rPr lang="ru-RU" sz="1600" dirty="0"/>
              <a:t>доставил «мяукающую дивизию» под строжайшей </a:t>
            </a:r>
            <a:r>
              <a:rPr lang="ru-RU" sz="1600" dirty="0" smtClean="0"/>
              <a:t>охраной.  Коты </a:t>
            </a:r>
            <a:r>
              <a:rPr lang="ru-RU" sz="1600" dirty="0"/>
              <a:t>вступили в бой, очищая все подвалы, чердаки и свалки от крыс. Кошки </a:t>
            </a:r>
            <a:r>
              <a:rPr lang="ru-RU" sz="1600" dirty="0" smtClean="0"/>
              <a:t>победили </a:t>
            </a:r>
            <a:r>
              <a:rPr lang="ru-RU" sz="1600" dirty="0"/>
              <a:t>и </a:t>
            </a:r>
            <a:r>
              <a:rPr lang="ru-RU" sz="1600" dirty="0" smtClean="0"/>
              <a:t>город был спасен.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1865784" cy="1420328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30661"/>
          <a:stretch/>
        </p:blipFill>
        <p:spPr>
          <a:xfrm>
            <a:off x="6588223" y="3673794"/>
            <a:ext cx="1692239" cy="1774332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4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3326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ГОЛУБИ - ПОЧТАЛЬОНЫ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5747086" cy="381642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502769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Первые </a:t>
            </a:r>
            <a:r>
              <a:rPr lang="ru-RU" sz="1600" dirty="0"/>
              <a:t>бои Великой Отечественной войны показали, что проводная связь действовала только на расстоянии 3 км, к тому же в боевых условиях техника часто выходила из строя. </a:t>
            </a:r>
            <a:r>
              <a:rPr lang="ru-RU" sz="1600" dirty="0" smtClean="0"/>
              <a:t>Во время войны голуби-почтальоны </a:t>
            </a:r>
            <a:r>
              <a:rPr lang="ru-RU" sz="1600" dirty="0"/>
              <a:t>доставили около 15 тысяч «</a:t>
            </a:r>
            <a:r>
              <a:rPr lang="ru-RU" sz="1600" dirty="0" err="1" smtClean="0"/>
              <a:t>голубеграмм</a:t>
            </a:r>
            <a:r>
              <a:rPr lang="ru-RU" sz="1600" dirty="0"/>
              <a:t>» с боевыми донесениями. Применялись голуби и для уничтожения объектов противника. В 1941 году были разработаны голубиные зажигательные снаряды (ГЗС-7). Голубиные налеты подавляюще действовали на психику фашистов.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4380"/>
          <a:stretch/>
        </p:blipFill>
        <p:spPr>
          <a:xfrm>
            <a:off x="6090920" y="332656"/>
            <a:ext cx="2729552" cy="3175000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62464" y="3750131"/>
            <a:ext cx="235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Почтовых голубей также </a:t>
            </a:r>
            <a:r>
              <a:rPr lang="ru-RU" sz="1600" dirty="0"/>
              <a:t>успешно тренировали для аэрофотосъёмки.</a:t>
            </a:r>
          </a:p>
        </p:txBody>
      </p:sp>
    </p:spTree>
    <p:extLst>
      <p:ext uri="{BB962C8B-B14F-4D97-AF65-F5344CB8AC3E}">
        <p14:creationId xmlns:p14="http://schemas.microsoft.com/office/powerpoint/2010/main" val="39060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8550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ПРОТИВОТАНКОВЫЕ МЫШИ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" y="2780928"/>
            <a:ext cx="5598413" cy="3537072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63830"/>
            <a:ext cx="2487131" cy="1865349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2614" y="1097449"/>
            <a:ext cx="5699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Ну а самых мелкокалиберных диверсантов использовали для разрушения немецких танков. В Смоленском университете была разработана специальная программа по обучению мышей проживанию в танке (а уж пожирать электропроводку они отлично умели сами).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7" y="2944103"/>
            <a:ext cx="26311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Самой успешной атакой мышей был сброс их на подразделения 22 германской танковой дивизии 18–19 </a:t>
            </a:r>
            <a:r>
              <a:rPr lang="ru-RU" sz="1600" dirty="0" smtClean="0"/>
              <a:t>ноября </a:t>
            </a:r>
            <a:r>
              <a:rPr lang="ru-RU" sz="1600" dirty="0"/>
              <a:t>1942 года под Сталинградом. Последовавший за этим выход из строя большого количества техники дивизии вынудил немцев срочно привлекать для защиты танков охранные подразделения котов.</a:t>
            </a:r>
          </a:p>
        </p:txBody>
      </p:sp>
    </p:spTree>
    <p:extLst>
      <p:ext uri="{BB962C8B-B14F-4D97-AF65-F5344CB8AC3E}">
        <p14:creationId xmlns:p14="http://schemas.microsoft.com/office/powerpoint/2010/main" val="17578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037" y="5909210"/>
            <a:ext cx="364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30603"/>
                </a:solidFill>
                <a:latin typeface="Cambria" panose="02040503050406030204" pitchFamily="18" charset="0"/>
              </a:rPr>
              <a:t>Вопросы и задания</a:t>
            </a:r>
            <a:endParaRPr lang="ru-RU" sz="2400" b="1" dirty="0">
              <a:solidFill>
                <a:srgbClr val="930603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742"/>
            <a:ext cx="4352925" cy="6143625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5295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ЛОШАДИ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2846"/>
            <a:ext cx="4771165" cy="3110432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7524" y="50276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Несмотря на то, что Вторую мировую войну называли войной моторов, конница играла в ней немаловажную роль. </a:t>
            </a:r>
            <a:r>
              <a:rPr lang="ru-RU" sz="1600" dirty="0" smtClean="0"/>
              <a:t>Конь мог пройти </a:t>
            </a:r>
            <a:r>
              <a:rPr lang="ru-RU" sz="1600" dirty="0"/>
              <a:t>там, где не пройдет никакая техника, и </a:t>
            </a:r>
            <a:r>
              <a:rPr lang="ru-RU" sz="1600" dirty="0" smtClean="0"/>
              <a:t>делал </a:t>
            </a:r>
            <a:r>
              <a:rPr lang="ru-RU" sz="1600" dirty="0"/>
              <a:t>это незаметно. Действия партизанских отрядов были бы невозможны без </a:t>
            </a:r>
            <a:r>
              <a:rPr lang="ru-RU" sz="1600" dirty="0" smtClean="0"/>
              <a:t>лошадей. Лошадей </a:t>
            </a:r>
            <a:r>
              <a:rPr lang="ru-RU" sz="1600" dirty="0"/>
              <a:t>применяли и как транспортную силу, особенно в артиллерии. Упряжка в шесть лошадей тянула пушку, меняя огневые позиции батареи. На лошадях доставляли продовольствие, боеприпасы. Специальные санитарные повозки были у полевых медиков.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76464" cy="3136145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5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855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ВЕРБЛЮДЫ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83" y="354968"/>
            <a:ext cx="4228988" cy="2808312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7" y="1340768"/>
            <a:ext cx="4860032" cy="364502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72857" y="3341310"/>
            <a:ext cx="36916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Когда лошадей не хватало, в ход шли… верблюды. В боях под Сталинградом участвовала 28-я армия, комплектовавшаяся под Астраханью, где для боевой службы набрали </a:t>
            </a:r>
            <a:r>
              <a:rPr lang="ru-RU" sz="1600" dirty="0" smtClean="0"/>
              <a:t>300 верблюдов. </a:t>
            </a:r>
            <a:r>
              <a:rPr lang="ru-RU" sz="1600" dirty="0"/>
              <a:t>Некоторые из них добрались до </a:t>
            </a:r>
            <a:r>
              <a:rPr lang="ru-RU" sz="1600" dirty="0" smtClean="0"/>
              <a:t>Берлина.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407" y="5273913"/>
            <a:ext cx="8551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Победу в германской столице встретили верблюды Машка и Мишка. Сохранился полковой рапорт, согласно которому боевой расчёт, в составе которого были командир, </a:t>
            </a:r>
            <a:r>
              <a:rPr lang="ru-RU" sz="1600" dirty="0" smtClean="0"/>
              <a:t>наводчик и </a:t>
            </a:r>
            <a:r>
              <a:rPr lang="ru-RU" sz="1600" dirty="0"/>
              <a:t>Мишка с Машкой, тянувшие орудие, дал один из первых залпов по Рейхстагу. По легенде, верблюды ещё и смачно плюнули на поверженный оплот фашизма. </a:t>
            </a:r>
          </a:p>
        </p:txBody>
      </p:sp>
    </p:spTree>
    <p:extLst>
      <p:ext uri="{BB962C8B-B14F-4D97-AF65-F5344CB8AC3E}">
        <p14:creationId xmlns:p14="http://schemas.microsoft.com/office/powerpoint/2010/main" val="33654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385500"/>
            <a:ext cx="47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СОБАКИ - ПОДРЫВНИКИ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2200"/>
            <a:ext cx="6553702" cy="399298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7329"/>
            <a:ext cx="3739022" cy="2586157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77" y="1075556"/>
            <a:ext cx="6018245" cy="451368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5285526"/>
            <a:ext cx="8347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годы Великой Отечественной войны в армию были призваны около шестидесяти тысяч собак, причем, не только овчарок, но и других пород, вплоть до крупных дворняжек. Из них сформировали 168 отрядов. Наиболее известны собаки, что, обвешанные взрывчаткой, кидались под вражеские танки</a:t>
            </a:r>
            <a:r>
              <a:rPr lang="ru-RU" sz="1600" dirty="0" smtClean="0"/>
              <a:t>. </a:t>
            </a:r>
            <a:r>
              <a:rPr lang="ru-RU" sz="1600" dirty="0"/>
              <a:t>За годы войны, пожертвовав собой, собаки взорвали более трехсот немецких танков.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898758"/>
            <a:ext cx="834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2011 году в Волгограде собакам-подрывникам был установлен памятник.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99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57508"/>
            <a:ext cx="47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СОБАКИ - СВЯЗИСТЫ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5777423" cy="399298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8787"/>
            <a:ext cx="3727793" cy="2586157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5835" y="5445224"/>
            <a:ext cx="8552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Широко применялись собаки и в службах связи, более 200 тысяч донесений доставили собаки в периоды, когда отсутствовали другие средства связи. Из донесения штаба Ленинградского фронта: </a:t>
            </a:r>
            <a:r>
              <a:rPr lang="ru-RU" sz="1600" dirty="0" smtClean="0"/>
              <a:t>«6 </a:t>
            </a:r>
            <a:r>
              <a:rPr lang="ru-RU" sz="1600" dirty="0"/>
              <a:t>собак связи заменили 10 человек посыльных, причем доставка донесений ускорилась в 3-4 раза».</a:t>
            </a:r>
          </a:p>
        </p:txBody>
      </p:sp>
    </p:spTree>
    <p:extLst>
      <p:ext uri="{BB962C8B-B14F-4D97-AF65-F5344CB8AC3E}">
        <p14:creationId xmlns:p14="http://schemas.microsoft.com/office/powerpoint/2010/main" val="19764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7667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СОБАКИ - САНИТАРЫ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9876"/>
            <a:ext cx="3865411" cy="2880320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4181"/>
            <a:ext cx="5040560" cy="3414979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5157192"/>
            <a:ext cx="86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Каждая </a:t>
            </a:r>
            <a:r>
              <a:rPr lang="ru-RU" sz="1600" dirty="0"/>
              <a:t>собака снабжалась седлом с санитарными сумками и тащила за собой лыжно- носилочные </a:t>
            </a:r>
            <a:r>
              <a:rPr lang="ru-RU" sz="1600" dirty="0" smtClean="0"/>
              <a:t>санки. </a:t>
            </a:r>
            <a:r>
              <a:rPr lang="ru-RU" sz="1600" dirty="0"/>
              <a:t>Посланная на поле боя санинструктором, собака по-пластунски подползала к телам, обнюхивала их. Если боец оказывался жив, четвероногий санитар начинал вылизывать раненого, приводил в чувство. Затем собака подставляла раненому бок, чтобы человек мог открыть санитарную сумку, сделать себе перевязку, перевалиться на сани.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1220" y="3791942"/>
            <a:ext cx="3154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Собаками – санитарами были, как правило, кавказские овчарки, привыкшие к морозам, рослые, могучие, отважные животные. </a:t>
            </a:r>
          </a:p>
        </p:txBody>
      </p:sp>
    </p:spTree>
    <p:extLst>
      <p:ext uri="{BB962C8B-B14F-4D97-AF65-F5344CB8AC3E}">
        <p14:creationId xmlns:p14="http://schemas.microsoft.com/office/powerpoint/2010/main" val="27745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4575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СОБАКИ - САПЕРЫ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8" y="1380985"/>
            <a:ext cx="5260024" cy="3528392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792"/>
            <a:ext cx="3012951" cy="4550534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089" y="5027692"/>
            <a:ext cx="8488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Во </a:t>
            </a:r>
            <a:r>
              <a:rPr lang="ru-RU" sz="1600" dirty="0" smtClean="0"/>
              <a:t>время войны дрессированные </a:t>
            </a:r>
            <a:r>
              <a:rPr lang="ru-RU" sz="1600" dirty="0" err="1"/>
              <a:t>четырехлапые</a:t>
            </a:r>
            <a:r>
              <a:rPr lang="ru-RU" sz="1600" dirty="0"/>
              <a:t> бойцы активно помогали сапёрам обезопасить самые сложные и недоступные объекты. </a:t>
            </a:r>
            <a:r>
              <a:rPr lang="ru-RU" sz="1600" dirty="0" smtClean="0"/>
              <a:t>Проверенные </a:t>
            </a:r>
            <a:r>
              <a:rPr lang="ru-RU" sz="1600" dirty="0"/>
              <a:t>собаками территории считались более безопасными, чем те, которые исследовали люди. Дело в том, что миноискатели сапёров могли обнаружить мины только в металлических контейнерах, в то время как служебные псы распознавали запах взрывчатки в любых емкостях – пластмассовых, картонных, деревянных и др.</a:t>
            </a:r>
          </a:p>
        </p:txBody>
      </p:sp>
    </p:spTree>
    <p:extLst>
      <p:ext uri="{BB962C8B-B14F-4D97-AF65-F5344CB8AC3E}">
        <p14:creationId xmlns:p14="http://schemas.microsoft.com/office/powerpoint/2010/main" val="29409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СОБАКИ на ПАРАДЕ ПОБЕДЫ в 1945 году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061970"/>
            <a:ext cx="6552728" cy="4525478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80" y="1074349"/>
            <a:ext cx="4469623" cy="4534636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76635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Джульбарс</a:t>
            </a:r>
            <a:r>
              <a:rPr lang="ru-RU" sz="1600" dirty="0"/>
              <a:t> – герой Великой Отечественной войны, боец 14-й штурмовой инженерно-сапёрной бригады, награждённый медалью "За боевые заслуги" и удостоенный чести быть пронесенным по Красной площади во время Парада Победы в Москве в 1945 году </a:t>
            </a:r>
            <a:r>
              <a:rPr lang="ru-RU" sz="1600" dirty="0" smtClean="0"/>
              <a:t>на </a:t>
            </a:r>
            <a:r>
              <a:rPr lang="ru-RU" sz="1600" dirty="0"/>
              <a:t>кителе Иосифа Сталина.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89875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Солдаты-саперы и собаки минно-розыскной службы на Параде Победы 24 июня 1945 года.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60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D5A7"/>
              </a:gs>
              <a:gs pos="99000">
                <a:schemeClr val="bg2"/>
              </a:gs>
            </a:gsLst>
            <a:lin ang="5400000" scaled="0"/>
          </a:gradFill>
          <a:ln>
            <a:solidFill>
              <a:srgbClr val="93060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331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КОШКИ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01905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Среди истории военного времени существует легенда о рыжем коте-«слухаче», который жил при зенитной батарее и точно предсказывал все воздушные атаки. Причем на приближение советских самолетов кот не реагировал. Командиры батареи очень уважали кота за этот уникальный дар, выделили ему паек и даже одного солдата в качестве охраны.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9" y="1124744"/>
            <a:ext cx="5688632" cy="3777607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3108"/>
            <a:ext cx="3092433" cy="2419828"/>
          </a:xfrm>
          <a:prstGeom prst="rect">
            <a:avLst/>
          </a:prstGeom>
          <a:noFill/>
          <a:ln w="38100" cap="sq">
            <a:gradFill flip="none" rotWithShape="1">
              <a:gsLst>
                <a:gs pos="28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0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856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Борзова</dc:creator>
  <cp:lastModifiedBy>Борзова </cp:lastModifiedBy>
  <cp:revision>108</cp:revision>
  <dcterms:created xsi:type="dcterms:W3CDTF">2015-04-16T11:40:31Z</dcterms:created>
  <dcterms:modified xsi:type="dcterms:W3CDTF">2018-04-29T12:46:05Z</dcterms:modified>
</cp:coreProperties>
</file>